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varScale="1">
        <p:scale>
          <a:sx n="26" d="100"/>
          <a:sy n="26" d="100"/>
        </p:scale>
        <p:origin x="3560"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ICSPHS</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F5C18F51-EBD8-C2F7-A1EC-319794586675}"/>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2096" b="97821" l="1316" r="98061">
                        <a14:foregroundMark x1="45706" y1="18022" x2="45706" y2="18022"/>
                        <a14:foregroundMark x1="76316" y1="7293" x2="76316" y2="7293"/>
                        <a14:foregroundMark x1="82479" y1="6203" x2="87050" y2="5951"/>
                        <a14:foregroundMark x1="87050" y1="5951" x2="90512" y2="3353"/>
                        <a14:foregroundMark x1="90512" y1="3353" x2="94875" y2="2766"/>
                        <a14:foregroundMark x1="94875" y1="2766" x2="98199" y2="4946"/>
                        <a14:foregroundMark x1="98199" y1="4946" x2="97922" y2="11484"/>
                        <a14:foregroundMark x1="45291" y1="78709" x2="45499" y2="83571"/>
                        <a14:foregroundMark x1="45499" y1="83571" x2="48546" y2="86756"/>
                        <a14:foregroundMark x1="48546" y1="86756" x2="56648" y2="88265"/>
                        <a14:foregroundMark x1="70914" y1="91366" x2="89058" y2="95222"/>
                        <a14:foregroundMark x1="89058" y1="95222" x2="93283" y2="95054"/>
                        <a14:foregroundMark x1="93283" y1="95054" x2="96884" y2="96479"/>
                        <a14:foregroundMark x1="96884" y1="96479" x2="97784" y2="97904"/>
                        <a14:foregroundMark x1="92936" y1="4023" x2="98061" y2="2179"/>
                        <a14:foregroundMark x1="1316" y1="44174" x2="1524" y2="53395"/>
                        <a14:foregroundMark x1="6579" y1="50545" x2="6579" y2="50545"/>
                        <a14:foregroundMark x1="24169" y1="47946" x2="24169" y2="47946"/>
                        <a14:foregroundMark x1="36704" y1="52724" x2="36704" y2="52724"/>
                        <a14:foregroundMark x1="56094" y1="50545" x2="56094" y2="50545"/>
                        <a14:foregroundMark x1="68837" y1="49623" x2="68837" y2="49623"/>
                      </a14:backgroundRemoval>
                    </a14:imgEffect>
                  </a14:imgLayer>
                </a14:imgProps>
              </a:ext>
              <a:ext uri="{28A0092B-C50C-407E-A947-70E740481C1C}">
                <a14:useLocalDpi xmlns:a14="http://schemas.microsoft.com/office/drawing/2010/main" val="0"/>
              </a:ext>
            </a:extLst>
          </a:blip>
          <a:stretch>
            <a:fillRect/>
          </a:stretch>
        </p:blipFill>
        <p:spPr>
          <a:xfrm>
            <a:off x="631846" y="1044860"/>
            <a:ext cx="2453731" cy="2025518"/>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73</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12</cp:revision>
  <dcterms:created xsi:type="dcterms:W3CDTF">2023-06-27T02:26:40Z</dcterms:created>
  <dcterms:modified xsi:type="dcterms:W3CDTF">2023-09-06T03:15:33Z</dcterms:modified>
  <cp:category>Research poster templates </cp:category>
</cp:coreProperties>
</file>